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1" r:id="rId4"/>
    <p:sldId id="257" r:id="rId5"/>
    <p:sldId id="258" r:id="rId6"/>
    <p:sldId id="262" r:id="rId7"/>
    <p:sldId id="263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6.12.2012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justinbiebermusic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Gaspar\Desktop\Evil%20laugh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jurajsabol.sk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1241167" y="2135397"/>
            <a:ext cx="11474275" cy="1470025"/>
          </a:xfrm>
        </p:spPr>
        <p:txBody>
          <a:bodyPr>
            <a:normAutofit fontScale="90000"/>
          </a:bodyPr>
          <a:lstStyle/>
          <a:p>
            <a:r>
              <a:rPr lang="sk-SK" dirty="0" smtClean="0"/>
              <a:t/>
            </a:r>
            <a:br>
              <a:rPr lang="sk-SK" dirty="0" smtClean="0"/>
            </a:br>
            <a:r>
              <a:rPr lang="sk-SK" sz="4000" dirty="0" smtClean="0"/>
              <a:t>Tak ty si myslíš, že už všetko ovládaš ? </a:t>
            </a:r>
            <a:br>
              <a:rPr lang="sk-SK" sz="4000" dirty="0" smtClean="0"/>
            </a:br>
            <a:r>
              <a:rPr lang="sk-SK" sz="4000" dirty="0" smtClean="0"/>
              <a:t/>
            </a:r>
            <a:br>
              <a:rPr lang="sk-SK" sz="4000" dirty="0" smtClean="0"/>
            </a:br>
            <a:endParaRPr lang="sk-SK" sz="4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42910" y="4071942"/>
            <a:ext cx="7929618" cy="1966914"/>
          </a:xfrm>
        </p:spPr>
        <p:txBody>
          <a:bodyPr>
            <a:normAutofit lnSpcReduction="10000"/>
          </a:bodyPr>
          <a:lstStyle/>
          <a:p>
            <a:r>
              <a:rPr lang="sk-SK" dirty="0" smtClean="0"/>
              <a:t>Zúčastni sa ohromujúcej skúšky, a staň sa </a:t>
            </a:r>
            <a:r>
              <a:rPr lang="sk-SK" sz="9600" i="1" dirty="0" smtClean="0"/>
              <a:t>najlepším ! </a:t>
            </a:r>
            <a:endParaRPr lang="sk-SK" sz="9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sk-SK" dirty="0" smtClean="0"/>
              <a:t>To snáď nemyslíš vážne.</a:t>
            </a:r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dirty="0" smtClean="0"/>
              <a:t>Na </a:t>
            </a:r>
            <a:r>
              <a:rPr lang="sk-SK" dirty="0" smtClean="0">
                <a:hlinkClick r:id="rId2"/>
              </a:rPr>
              <a:t>oficiálnej stránke </a:t>
            </a:r>
            <a:r>
              <a:rPr lang="sk-SK" dirty="0" smtClean="0">
                <a:hlinkClick r:id="rId2"/>
              </a:rPr>
              <a:t>J. B</a:t>
            </a:r>
            <a:r>
              <a:rPr lang="sk-SK" dirty="0" smtClean="0">
                <a:hlinkClick r:id="rId2"/>
              </a:rPr>
              <a:t>.</a:t>
            </a:r>
            <a:r>
              <a:rPr lang="sk-SK" dirty="0" smtClean="0"/>
              <a:t> </a:t>
            </a:r>
            <a:r>
              <a:rPr lang="sk-SK" dirty="0" smtClean="0"/>
              <a:t>si o ňom môžete zistiť </a:t>
            </a:r>
            <a:r>
              <a:rPr lang="sk-SK" dirty="0" smtClean="0"/>
              <a:t>niečo viac. </a:t>
            </a:r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dirty="0" err="1" smtClean="0"/>
              <a:t>Fúj</a:t>
            </a:r>
            <a:r>
              <a:rPr lang="sk-SK" dirty="0" smtClean="0"/>
              <a:t>, to smrdí! </a:t>
            </a:r>
            <a:endParaRPr lang="sk-SK" dirty="0"/>
          </a:p>
        </p:txBody>
      </p:sp>
      <p:pic>
        <p:nvPicPr>
          <p:cNvPr id="4" name="Obrázok 3" descr="GIF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356992"/>
            <a:ext cx="2520280" cy="1890210"/>
          </a:xfrm>
          <a:prstGeom prst="rect">
            <a:avLst/>
          </a:prstGeom>
        </p:spPr>
      </p:pic>
      <p:pic>
        <p:nvPicPr>
          <p:cNvPr id="5" name="Obrázok 4" descr="GIF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88640"/>
            <a:ext cx="2704163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 smtClean="0"/>
              <a:t>Myslíš si, že toto je KONIEC ?! 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95536" y="3356992"/>
            <a:ext cx="8229600" cy="24768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k-SK" sz="7200" dirty="0" smtClean="0"/>
              <a:t>TERAZ ťa dorazí PEŤO a VILKO !!!</a:t>
            </a:r>
            <a:endParaRPr lang="sk-SK" sz="7200" dirty="0"/>
          </a:p>
        </p:txBody>
      </p:sp>
      <p:sp>
        <p:nvSpPr>
          <p:cNvPr id="4" name="BlokTextu 3"/>
          <p:cNvSpPr txBox="1"/>
          <p:nvPr/>
        </p:nvSpPr>
        <p:spPr>
          <a:xfrm>
            <a:off x="1475656" y="1556792"/>
            <a:ext cx="5976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000" dirty="0" smtClean="0"/>
              <a:t>ZABUDNI NA TO! Pretože...</a:t>
            </a:r>
            <a:endParaRPr lang="sk-SK" sz="6000" dirty="0"/>
          </a:p>
        </p:txBody>
      </p:sp>
      <p:pic>
        <p:nvPicPr>
          <p:cNvPr id="6" name="Evil laug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44008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4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2" grpId="1"/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1472" y="3143248"/>
            <a:ext cx="8229600" cy="685792"/>
          </a:xfrm>
        </p:spPr>
        <p:txBody>
          <a:bodyPr/>
          <a:lstStyle/>
          <a:p>
            <a:pPr algn="ctr">
              <a:buNone/>
            </a:pPr>
            <a:r>
              <a:rPr lang="sk-SK" dirty="0" smtClean="0"/>
              <a:t>Priprav sa na skúšku ohňom , smrteľník ! </a:t>
            </a:r>
            <a:endParaRPr lang="sk-SK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23100">
            <a:off x="5132618" y="2990206"/>
            <a:ext cx="3436563" cy="3419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s://fbcdn-sphotos-h-a.akamaihd.net/hphotos-ak-snc7/v/197994_10200128173596250_1802651594_n.jpg?oh=b1129983ebca05a3318fe9151fabca00&amp;oe=50C065C8&amp;__gda__=1354818240_fe4ce72607377eff631d20600b5392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6994">
            <a:off x="572842" y="725738"/>
            <a:ext cx="5429245" cy="4071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19177816">
            <a:off x="301983" y="2649237"/>
            <a:ext cx="8229600" cy="1752145"/>
          </a:xfrm>
        </p:spPr>
        <p:txBody>
          <a:bodyPr>
            <a:normAutofit/>
          </a:bodyPr>
          <a:lstStyle/>
          <a:p>
            <a:r>
              <a:rPr lang="sk-SK" sz="6600" dirty="0" smtClean="0"/>
              <a:t>ZAČÍNAME !!!!!!</a:t>
            </a:r>
            <a:endParaRPr lang="sk-SK" sz="6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ctr">
              <a:buNone/>
            </a:pPr>
            <a:r>
              <a:rPr lang="sk-SK" sz="8000" dirty="0" smtClean="0"/>
              <a:t>Úloha 1</a:t>
            </a:r>
          </a:p>
          <a:p>
            <a:pPr>
              <a:buNone/>
            </a:pPr>
            <a:endParaRPr lang="sk-SK" dirty="0" smtClean="0"/>
          </a:p>
          <a:p>
            <a:pPr>
              <a:buNone/>
            </a:pPr>
            <a:endParaRPr lang="sk-SK" dirty="0" smtClean="0"/>
          </a:p>
          <a:p>
            <a:pPr>
              <a:buNone/>
            </a:pPr>
            <a:r>
              <a:rPr lang="sk-SK" dirty="0" smtClean="0"/>
              <a:t>Jeden z dvoch nasledujúcich textov sme špeciálne upravili. Odstránili sme z neho niektoré konektory. Druhý ostal neporušený. Dokážeš rozlíšiť tieto texty ?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Text 1</a:t>
            </a:r>
            <a:endParaRPr lang="sk-SK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sk-SK" dirty="0" smtClean="0"/>
              <a:t>Zdravím Vás. </a:t>
            </a:r>
          </a:p>
          <a:p>
            <a:pPr>
              <a:buNone/>
            </a:pPr>
            <a:r>
              <a:rPr lang="sk-SK" dirty="0" smtClean="0"/>
              <a:t>    Moje meno je Peder. Že vraj sa tak volám už od narodenia, ale neviem to potvrdiť.  Veľmi si na to nespomínam, a nerád by som vás v tomto priviedol do omylu. Už dlhší čas sa venujem bojovým športom, ktoré ma bavia. Neviem prečo. Asi preto, lebo sú také energické, dynamické a výbušné. Aj keď som povedal, že ma bavia, príliš dobrý v nich nie som.  </a:t>
            </a:r>
          </a:p>
          <a:p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Text 2</a:t>
            </a:r>
            <a:endParaRPr lang="sk-SK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k-SK" dirty="0" smtClean="0"/>
              <a:t>Ahoj, moje meno je Martin. Meno mi dali rodičia. Podľa mňa je pekné. Mám skoro dva metre. Keď prechádzam cez cestu, občas si buchnem hlavu o trolejbusové vedenie. Buchnutie  hlavy o trolejbusové vedenie nie je nič príjemné. Moje obľúbené zviera je žirafa. So žirafou máme veľa spoločného. Napríklad že ak nás oboch hodíte do vriacej vody, tak umrieme. </a:t>
            </a:r>
          </a:p>
          <a:p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Zamyslite sa, priateľkovia</a:t>
            </a:r>
            <a:endParaRPr lang="sk-SK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Text 1</a:t>
            </a:r>
            <a:endParaRPr lang="sk-SK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sk-SK" dirty="0" smtClean="0"/>
              <a:t>Moje meno je Peder. Že vraj sa tak volám už od narodenia, ale neviem to potvrdiť.  Veľmi si na to nespomínam, a nerád by som vás v tomto priviedol do omylu. Už dlhší čas sa venujem bojovým športom, ktoré ma bavia. Neviem prečo. Asi preto, lebo sú také energické, dynamické a výbušné. Aj keď som povedal, že ma bavia, príliš dobrý v nich nie som.  </a:t>
            </a:r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sk-SK" dirty="0" smtClean="0"/>
              <a:t>Text 2</a:t>
            </a:r>
            <a:endParaRPr lang="sk-SK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5452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sk-SK" dirty="0" smtClean="0"/>
              <a:t>Ahoj, moje meno je </a:t>
            </a:r>
            <a:r>
              <a:rPr lang="sk-SK" dirty="0" err="1" smtClean="0"/>
              <a:t>Matin</a:t>
            </a:r>
            <a:r>
              <a:rPr lang="sk-SK" dirty="0" smtClean="0"/>
              <a:t>. Meno mi dali rodičia. Podľa mňa je pekné. Mám skoro dva metre. Keď prechádzam cez cestu, občas si buchnem hlavu o trolejbusové vedenie. Buchnutie  hlavy o trolejbusové vedenie nie je nič príjemné. Moje obľúbené zviera je žirafa. So žirafou máme veľa spoločného. Napríklad že ak nás oboch hodíte do vriacej vody, tak umrieme. </a:t>
            </a:r>
          </a:p>
          <a:p>
            <a:endParaRPr lang="sk-SK" dirty="0"/>
          </a:p>
        </p:txBody>
      </p:sp>
      <p:cxnSp>
        <p:nvCxnSpPr>
          <p:cNvPr id="10" name="Přímá spojovací čára 9"/>
          <p:cNvCxnSpPr/>
          <p:nvPr/>
        </p:nvCxnSpPr>
        <p:spPr>
          <a:xfrm rot="16200000" flipH="1">
            <a:off x="1887538" y="4102100"/>
            <a:ext cx="5440362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k-SK" sz="9800" dirty="0" smtClean="0">
                <a:solidFill>
                  <a:schemeClr val="bg1"/>
                </a:solidFill>
              </a:rPr>
              <a:t>ALE NIE! </a:t>
            </a:r>
            <a:r>
              <a:rPr lang="sk-SK" sz="9800" dirty="0" smtClean="0"/>
              <a:t>! </a:t>
            </a:r>
            <a:r>
              <a:rPr lang="sk-SK" dirty="0" smtClean="0"/>
              <a:t/>
            </a:r>
            <a:br>
              <a:rPr lang="sk-SK" dirty="0" smtClean="0"/>
            </a:br>
            <a:endParaRPr lang="sk-SK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sk-SK" dirty="0" smtClean="0">
                <a:solidFill>
                  <a:schemeClr val="bg1"/>
                </a:solidFill>
              </a:rPr>
              <a:t>Židovský škriatok opäť raz narobil neplechu ! Podgurážený jednou z kníh Mojžišových rozhádzal perspektívne a retrospektívne konektory !!! Dokážeš nám pomôcť dať túto zlobu do stavu spred židovského útoku ?</a:t>
            </a:r>
          </a:p>
          <a:p>
            <a:endParaRPr lang="sk-SK" dirty="0"/>
          </a:p>
        </p:txBody>
      </p:sp>
      <p:pic>
        <p:nvPicPr>
          <p:cNvPr id="10" name="Obrázek 9" descr="C:\Users\Gaspar\Desktop\400_F_12208884_TlZtQii0WXO5DbCfdTcmQQSJU5Ucrcq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572008"/>
            <a:ext cx="2621433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Perspektívne / retrospektívne ?</a:t>
            </a:r>
            <a:endParaRPr lang="sk-SK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400" dirty="0" smtClean="0"/>
              <a:t>Musím ti niečo povedať. Si najlepší </a:t>
            </a:r>
            <a:r>
              <a:rPr lang="sk-SK" sz="2400" dirty="0" err="1" smtClean="0"/>
              <a:t>kamoš</a:t>
            </a:r>
            <a:r>
              <a:rPr lang="sk-SK" sz="2400" dirty="0" smtClean="0"/>
              <a:t>.</a:t>
            </a:r>
          </a:p>
          <a:p>
            <a:r>
              <a:rPr lang="sk-SK" sz="2400" dirty="0" smtClean="0"/>
              <a:t>Teraz počúvaj pozorne. Píšeme písomku z dejepisu ! </a:t>
            </a:r>
          </a:p>
          <a:p>
            <a:r>
              <a:rPr lang="sk-SK" sz="2400" dirty="0" smtClean="0"/>
              <a:t>Na pere má tri bradavice. Tie si rozryl skrutkovačom.</a:t>
            </a:r>
          </a:p>
          <a:p>
            <a:r>
              <a:rPr lang="sk-SK" sz="2400" dirty="0" smtClean="0"/>
              <a:t>S týmto sa ti musím zdôveriť. </a:t>
            </a:r>
            <a:r>
              <a:rPr lang="sk-SK" sz="2400" dirty="0" err="1" smtClean="0"/>
              <a:t>Láďo</a:t>
            </a:r>
            <a:r>
              <a:rPr lang="sk-SK" sz="2400" dirty="0" smtClean="0"/>
              <a:t> si odrezal prst na krájači chleba!</a:t>
            </a:r>
          </a:p>
          <a:p>
            <a:r>
              <a:rPr lang="sk-SK" sz="2400" dirty="0" smtClean="0"/>
              <a:t>Volá sa </a:t>
            </a:r>
            <a:r>
              <a:rPr lang="sk-SK" sz="2400" dirty="0" err="1" smtClean="0"/>
              <a:t>Máziková</a:t>
            </a:r>
            <a:r>
              <a:rPr lang="sk-SK" sz="2400" dirty="0" smtClean="0"/>
              <a:t>. Je veľmi talentovaná.</a:t>
            </a:r>
          </a:p>
          <a:p>
            <a:r>
              <a:rPr lang="sk-SK" sz="2400" dirty="0" smtClean="0"/>
              <a:t>Čosi ti pošepkám. Farma je super.</a:t>
            </a:r>
          </a:p>
          <a:p>
            <a:r>
              <a:rPr lang="sk-SK" sz="2400" dirty="0" smtClean="0"/>
              <a:t>Len tak ležať a učiť sa nemčinu. To je najlepšie.</a:t>
            </a:r>
          </a:p>
          <a:p>
            <a:endParaRPr lang="sk-SK" sz="1800" dirty="0" smtClean="0"/>
          </a:p>
          <a:p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7518"/>
          </a:xfrm>
        </p:spPr>
        <p:txBody>
          <a:bodyPr>
            <a:noAutofit/>
          </a:bodyPr>
          <a:lstStyle/>
          <a:p>
            <a:r>
              <a:rPr lang="sk-SK" sz="3000" dirty="0" smtClean="0"/>
              <a:t>Posledná skúška ohňom</a:t>
            </a:r>
            <a:br>
              <a:rPr lang="sk-SK" sz="3000" dirty="0" smtClean="0"/>
            </a:br>
            <a:r>
              <a:rPr lang="sk-SK" sz="2900" dirty="0" smtClean="0"/>
              <a:t>Ak ste dostatočne pripravení, toto bude pre vás hračka ;-)</a:t>
            </a:r>
            <a:endParaRPr lang="sk-SK" sz="2900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67544" y="2060848"/>
            <a:ext cx="8352928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sk-SK" sz="2000" dirty="0" smtClean="0"/>
          </a:p>
          <a:p>
            <a:r>
              <a:rPr lang="sk-SK" dirty="0" smtClean="0"/>
              <a:t>Zaujímavé informácie nielen o slovenskom jazyku nájdeš na </a:t>
            </a:r>
            <a:r>
              <a:rPr lang="sk-SK" dirty="0" smtClean="0">
                <a:hlinkClick r:id="rId2"/>
              </a:rPr>
              <a:t>webe</a:t>
            </a:r>
            <a:r>
              <a:rPr lang="sk-SK" dirty="0" smtClean="0"/>
              <a:t> </a:t>
            </a:r>
            <a:r>
              <a:rPr lang="sk-SK" dirty="0" err="1" smtClean="0"/>
              <a:t>p.uč</a:t>
            </a:r>
            <a:r>
              <a:rPr lang="sk-SK" dirty="0" smtClean="0"/>
              <a:t>. Juraja Sabola.</a:t>
            </a:r>
          </a:p>
          <a:p>
            <a:endParaRPr lang="sk-SK" sz="1800" dirty="0" smtClean="0"/>
          </a:p>
          <a:p>
            <a:r>
              <a:rPr lang="sk-SK" dirty="0" err="1" smtClean="0"/>
              <a:t>Mňam</a:t>
            </a:r>
            <a:r>
              <a:rPr lang="sk-SK" dirty="0" smtClean="0"/>
              <a:t>, čo si dám? A </a:t>
            </a:r>
            <a:r>
              <a:rPr lang="sk-SK" dirty="0" err="1" smtClean="0"/>
              <a:t>sakra</a:t>
            </a:r>
            <a:r>
              <a:rPr lang="sk-SK" dirty="0" smtClean="0"/>
              <a:t>, zase je prázdna.</a:t>
            </a:r>
            <a:endParaRPr lang="sk-SK" dirty="0"/>
          </a:p>
        </p:txBody>
      </p:sp>
      <p:pic>
        <p:nvPicPr>
          <p:cNvPr id="5" name="Obrázok 4" descr="GIF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4365104"/>
            <a:ext cx="1714500" cy="2286000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642910" y="1428736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u="sng" dirty="0" smtClean="0"/>
              <a:t>Správne určte, či ide o </a:t>
            </a:r>
            <a:r>
              <a:rPr lang="sk-SK" u="sng" dirty="0" err="1" smtClean="0"/>
              <a:t>mimotextové</a:t>
            </a:r>
            <a:r>
              <a:rPr lang="sk-SK" u="sng" dirty="0" smtClean="0"/>
              <a:t> nadväzovanie alebo mimojazykový konektor</a:t>
            </a:r>
            <a:endParaRPr lang="sk-SK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558</Words>
  <Application>Microsoft Office PowerPoint</Application>
  <PresentationFormat>Předvádění na obrazovce (4:3)</PresentationFormat>
  <Paragraphs>44</Paragraphs>
  <Slides>11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sady Office</vt:lpstr>
      <vt:lpstr> Tak ty si myslíš, že už všetko ovládaš ?   </vt:lpstr>
      <vt:lpstr>Snímek 2</vt:lpstr>
      <vt:lpstr>ZAČÍNAME !!!!!!</vt:lpstr>
      <vt:lpstr>Text 1</vt:lpstr>
      <vt:lpstr>Text 2</vt:lpstr>
      <vt:lpstr>Zamyslite sa, priateľkovia</vt:lpstr>
      <vt:lpstr>ALE NIE! !  </vt:lpstr>
      <vt:lpstr>Perspektívne / retrospektívne ?</vt:lpstr>
      <vt:lpstr>Posledná skúška ohňom Ak ste dostatočne pripravení, toto bude pre vás hračka ;-)</vt:lpstr>
      <vt:lpstr>Snímek 10</vt:lpstr>
      <vt:lpstr>Myslíš si, že toto je KONIEC ?!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Tak ty si myslíš, že už všetko ovládaš ?  </dc:title>
  <dc:creator>Gaspar</dc:creator>
  <cp:lastModifiedBy>Gaspar</cp:lastModifiedBy>
  <cp:revision>31</cp:revision>
  <dcterms:created xsi:type="dcterms:W3CDTF">2012-12-04T22:47:23Z</dcterms:created>
  <dcterms:modified xsi:type="dcterms:W3CDTF">2012-12-06T22:33:09Z</dcterms:modified>
</cp:coreProperties>
</file>